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67" r:id="rId4"/>
    <p:sldId id="268" r:id="rId5"/>
    <p:sldId id="258" r:id="rId6"/>
    <p:sldId id="270" r:id="rId7"/>
    <p:sldId id="261" r:id="rId8"/>
    <p:sldId id="265" r:id="rId9"/>
    <p:sldId id="260" r:id="rId10"/>
    <p:sldId id="264" r:id="rId11"/>
    <p:sldId id="262" r:id="rId12"/>
    <p:sldId id="263" r:id="rId13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1" autoAdjust="0"/>
    <p:restoredTop sz="94707" autoAdjust="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15.09.2013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напис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15.09.2013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напис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15.09.2013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15.09.2013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15.09.2013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15.09.2013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15.09.2013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15.09.2013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15.09.2013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15.09.2013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рисунка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15.09.2013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3959E6-847B-4937-8C3D-49CDB5BA4EF3}" type="datetimeFigureOut">
              <a:rPr lang="uk-UA" smtClean="0"/>
              <a:pPr/>
              <a:t>15.09.2013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L:\sbornik_PESNI_DLYA_DETEJ_-_PRAVILA_DOROZHNOGO_DVIZHENIYA_(get-tune.net)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:\дет.рисунки\62e70841c11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2852"/>
            <a:ext cx="8786874" cy="635798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3" name="sbornik_PESNI_DLYA_DETEJ_-_PRAVILA_DOROZHNOGO_DVIZHENIYA_(get-tun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L:\дет.рисунки\img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L:\дет.рисунки\img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L:\дет.рисунки\img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786874" cy="650085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L:\дет.рисунки\img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858312" cy="657229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 descr="L:\дет.рисунки\img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858312" cy="650085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L:\Новая папка\переход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858312" cy="657229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L:\дет.рисунки\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L:\Новая папка\3783_1298365882_p_1_screen_0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42852"/>
            <a:ext cx="8786873" cy="650085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L:\дет.рисунки\img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8858312" cy="650085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L:\дет.рисунки\img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52"/>
            <a:ext cx="8643997" cy="650085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L:\дет.рисунки\img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0</Words>
  <PresentationFormat>Екран (4:3)</PresentationFormat>
  <Paragraphs>0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Customer</cp:lastModifiedBy>
  <cp:revision>10</cp:revision>
  <dcterms:modified xsi:type="dcterms:W3CDTF">2013-09-15T15:31:35Z</dcterms:modified>
</cp:coreProperties>
</file>